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93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5A215-34F4-4880-A0A2-82A9472F9FEE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24C1-114E-40F3-82DD-D000C88B9B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Upgrading the 1978 – 1979 </a:t>
            </a:r>
            <a:br>
              <a:rPr lang="en-US" dirty="0" smtClean="0"/>
            </a:br>
            <a:r>
              <a:rPr lang="en-US" dirty="0" smtClean="0"/>
              <a:t>Porsche 928 Air Conditioning </a:t>
            </a:r>
            <a:br>
              <a:rPr lang="en-US" dirty="0" smtClean="0"/>
            </a:br>
            <a:r>
              <a:rPr lang="en-US" dirty="0" smtClean="0"/>
              <a:t>Compressor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Rich Andrade</a:t>
            </a:r>
          </a:p>
          <a:p>
            <a:r>
              <a:rPr lang="en-US" dirty="0" smtClean="0"/>
              <a:t>928 Owners Club</a:t>
            </a:r>
          </a:p>
          <a:p>
            <a:r>
              <a:rPr lang="en-US" dirty="0" smtClean="0"/>
              <a:t>Membership </a:t>
            </a:r>
          </a:p>
          <a:p>
            <a:r>
              <a:rPr lang="en-US" dirty="0" smtClean="0"/>
              <a:t>Chairman</a:t>
            </a:r>
          </a:p>
          <a:p>
            <a:r>
              <a:rPr lang="en-US" dirty="0" smtClean="0"/>
              <a:t>June 2020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Conditioning </a:t>
            </a:r>
            <a:br>
              <a:rPr lang="en-US" dirty="0" smtClean="0"/>
            </a:br>
            <a:r>
              <a:rPr lang="en-US" dirty="0" smtClean="0"/>
              <a:t>Compressors Used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908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1978 - 1978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Upgrading the 1978 – 1979  Porsche 928 Air Conditioning  Compressor</vt:lpstr>
      <vt:lpstr>Air Conditioning  Compressors Used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Andrade</dc:creator>
  <cp:lastModifiedBy>Richard Andrade</cp:lastModifiedBy>
  <cp:revision>4</cp:revision>
  <dcterms:created xsi:type="dcterms:W3CDTF">2020-06-20T02:14:30Z</dcterms:created>
  <dcterms:modified xsi:type="dcterms:W3CDTF">2020-06-20T02:29:09Z</dcterms:modified>
</cp:coreProperties>
</file>