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AA12-5226-4E83-8E2D-9073DC13EF18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08EE-3982-4259-BB78-3A4FDC6F1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152400"/>
            <a:ext cx="7772400" cy="1470025"/>
          </a:xfrm>
        </p:spPr>
        <p:txBody>
          <a:bodyPr/>
          <a:lstStyle/>
          <a:p>
            <a:r>
              <a:rPr lang="en-US" dirty="0" smtClean="0"/>
              <a:t>How Shiny is Shiny?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401368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2679944" cy="221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733800"/>
            <a:ext cx="291318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4770120"/>
            <a:ext cx="3843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Start with Rich Andrade’s 1993 Amazon Green Porsche 928 GTS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Perform a spectacular multi-stage</a:t>
            </a:r>
          </a:p>
          <a:p>
            <a:r>
              <a:rPr lang="en-US" dirty="0"/>
              <a:t>c</a:t>
            </a:r>
            <a:r>
              <a:rPr lang="en-US" dirty="0" smtClean="0"/>
              <a:t>leaning/buffing with ceramic coating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Add a beautiful Arizona day with</a:t>
            </a:r>
          </a:p>
          <a:p>
            <a:r>
              <a:rPr lang="en-US" dirty="0" smtClean="0"/>
              <a:t>some high fluffy clouds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3810001"/>
            <a:ext cx="3962400" cy="24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7906"/>
            <a:ext cx="2973824" cy="273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3019886" cy="123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914400"/>
            <a:ext cx="3863047" cy="183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You Have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Traffic In Sight?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257800"/>
            <a:ext cx="2962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 our photo shoot, a </a:t>
            </a:r>
            <a:r>
              <a:rPr lang="en-US" dirty="0"/>
              <a:t>j</a:t>
            </a:r>
            <a:r>
              <a:rPr lang="en-US" dirty="0" smtClean="0"/>
              <a:t>et </a:t>
            </a:r>
          </a:p>
          <a:p>
            <a:r>
              <a:rPr lang="en-US" dirty="0" smtClean="0"/>
              <a:t>is coming in to land.  I hope </a:t>
            </a:r>
          </a:p>
          <a:p>
            <a:r>
              <a:rPr lang="en-US" dirty="0" smtClean="0"/>
              <a:t>we aren’t in the way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2819400"/>
            <a:ext cx="4287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2009 Cessna Citation Mustang 510 just</a:t>
            </a:r>
          </a:p>
          <a:p>
            <a:r>
              <a:rPr lang="en-US" dirty="0"/>
              <a:t>a</a:t>
            </a:r>
            <a:r>
              <a:rPr lang="en-US" dirty="0" smtClean="0"/>
              <a:t>rrived from a 56 min flight from McClellan</a:t>
            </a:r>
          </a:p>
          <a:p>
            <a:r>
              <a:rPr lang="en-US" dirty="0" smtClean="0"/>
              <a:t>-Palomar Airport near Carlsbad, California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6248400"/>
            <a:ext cx="248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was taxi clearance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3835527" cy="286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668" y="914400"/>
            <a:ext cx="420797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912" y="4267200"/>
            <a:ext cx="2926921" cy="220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raffic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Was Not A Factor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86200"/>
            <a:ext cx="2663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Taking a closer look at the </a:t>
            </a:r>
          </a:p>
          <a:p>
            <a:r>
              <a:rPr lang="en-US" dirty="0" smtClean="0"/>
              <a:t>shine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4648200"/>
            <a:ext cx="1775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is the detail</a:t>
            </a:r>
          </a:p>
          <a:p>
            <a:r>
              <a:rPr lang="en-US" dirty="0" smtClean="0"/>
              <a:t>Meister?   He is </a:t>
            </a:r>
          </a:p>
          <a:p>
            <a:r>
              <a:rPr lang="en-US" dirty="0" smtClean="0"/>
              <a:t>Mathias Baucum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04892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33800"/>
            <a:ext cx="415066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57200"/>
            <a:ext cx="4076700" cy="227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838200" y="0"/>
            <a:ext cx="54102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More T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raffic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latin typeface="+mj-lt"/>
                <a:ea typeface="+mj-ea"/>
                <a:cs typeface="+mj-cs"/>
              </a:rPr>
              <a:t>In Sight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410200"/>
            <a:ext cx="346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My Guards Red 1979 Porsche 928</a:t>
            </a:r>
          </a:p>
          <a:p>
            <a:r>
              <a:rPr lang="en-US" dirty="0" smtClean="0"/>
              <a:t>is next in line for a ceramic coating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Mooney M20R has already</a:t>
            </a:r>
          </a:p>
          <a:p>
            <a:r>
              <a:rPr lang="en-US" dirty="0"/>
              <a:t>h</a:t>
            </a:r>
            <a:r>
              <a:rPr lang="en-US" dirty="0" smtClean="0"/>
              <a:t>ad its ceramic coating applied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819400"/>
            <a:ext cx="4318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ceramic mirror coating keeps traffic in </a:t>
            </a:r>
          </a:p>
          <a:p>
            <a:r>
              <a:rPr lang="en-US" dirty="0"/>
              <a:t>s</a:t>
            </a:r>
            <a:r>
              <a:rPr lang="en-US" dirty="0" smtClean="0"/>
              <a:t>ight from many angles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248400"/>
            <a:ext cx="19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Wow what a shine!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6276975" cy="22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2181225" cy="28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00400"/>
            <a:ext cx="4229100" cy="285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Even More T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raffic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baseline="0" dirty="0" smtClean="0">
                <a:latin typeface="+mj-lt"/>
                <a:ea typeface="+mj-ea"/>
                <a:cs typeface="+mj-cs"/>
              </a:rPr>
              <a:t>In Sight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990600"/>
            <a:ext cx="2025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Mathias’ </a:t>
            </a:r>
            <a:r>
              <a:rPr lang="en-US" dirty="0" smtClean="0"/>
              <a:t>1977</a:t>
            </a:r>
            <a:endParaRPr lang="en-US" dirty="0" smtClean="0"/>
          </a:p>
          <a:p>
            <a:r>
              <a:rPr lang="en-US" dirty="0" smtClean="0"/>
              <a:t>Mercedes </a:t>
            </a:r>
            <a:r>
              <a:rPr lang="en-US" dirty="0" smtClean="0"/>
              <a:t>240D </a:t>
            </a:r>
          </a:p>
          <a:p>
            <a:r>
              <a:rPr lang="en-US" dirty="0" smtClean="0"/>
              <a:t>was ceramic coated</a:t>
            </a:r>
          </a:p>
          <a:p>
            <a:r>
              <a:rPr lang="en-US" dirty="0"/>
              <a:t>o</a:t>
            </a:r>
            <a:r>
              <a:rPr lang="en-US" dirty="0" smtClean="0"/>
              <a:t>ver a year ago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126480"/>
            <a:ext cx="231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 am in also in my</a:t>
            </a:r>
          </a:p>
          <a:p>
            <a:r>
              <a:rPr lang="en-US" dirty="0" smtClean="0"/>
              <a:t> 928 GTS roof shine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6035040"/>
            <a:ext cx="439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Ceramic coating helps all wings perform with</a:t>
            </a:r>
          </a:p>
          <a:p>
            <a:r>
              <a:rPr lang="en-US" dirty="0" smtClean="0"/>
              <a:t>maximum efficiently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37528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0"/>
            <a:ext cx="43815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343400"/>
            <a:ext cx="170360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267200"/>
            <a:ext cx="18192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5881688" cy="281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91000"/>
            <a:ext cx="3169344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35340"/>
            <a:ext cx="4081463" cy="23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Mathias’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Handywork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Ceramic Coating from zero AGL to the Flight </a:t>
            </a:r>
            <a:r>
              <a:rPr lang="en-US" sz="2800" i="1" dirty="0">
                <a:latin typeface="+mj-lt"/>
                <a:ea typeface="+mj-ea"/>
                <a:cs typeface="+mj-cs"/>
              </a:rPr>
              <a:t>L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evels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981200"/>
            <a:ext cx="2575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information, </a:t>
            </a:r>
          </a:p>
          <a:p>
            <a:r>
              <a:rPr lang="en-US" dirty="0"/>
              <a:t>c</a:t>
            </a:r>
            <a:r>
              <a:rPr lang="en-US" dirty="0" smtClean="0"/>
              <a:t>ontact:</a:t>
            </a:r>
          </a:p>
          <a:p>
            <a:r>
              <a:rPr lang="en-US" dirty="0" smtClean="0"/>
              <a:t>mcbaucum@comcast.net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214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Shiny is Shiny?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Andrade</dc:creator>
  <cp:lastModifiedBy>Richard Andrade</cp:lastModifiedBy>
  <cp:revision>45</cp:revision>
  <dcterms:created xsi:type="dcterms:W3CDTF">2020-04-19T10:23:41Z</dcterms:created>
  <dcterms:modified xsi:type="dcterms:W3CDTF">2020-04-20T00:39:12Z</dcterms:modified>
</cp:coreProperties>
</file>